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97"/>
  </p:normalViewPr>
  <p:slideViewPr>
    <p:cSldViewPr snapToGrid="0" snapToObjects="1">
      <p:cViewPr varScale="1">
        <p:scale>
          <a:sx n="128" d="100"/>
          <a:sy n="128" d="100"/>
        </p:scale>
        <p:origin x="1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CEECC-A896-324C-8675-A0CF01DE563E}" type="datetimeFigureOut">
              <a:rPr lang="en-US" smtClean="0"/>
              <a:t>3/5/21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78F9B-95DA-8D48-98F4-023982F34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48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9AC72-C010-234A-883D-A95FF73BB92E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A8F41-852F-7F45-9A06-AC84ECB2A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1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359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27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0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582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02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7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49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79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8131" y="95006"/>
          <a:ext cx="8882742" cy="63883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8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3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TIME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MONDAY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TUESDAY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WEDNESDAY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THURSDAY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FRIDAY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67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455569" y="6599650"/>
            <a:ext cx="677612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Pbdecafcoffee"/>
                <a:cs typeface="Pbdecafcoffee"/>
              </a:rPr>
              <a:t>©</a:t>
            </a:r>
            <a:r>
              <a:rPr lang="en-US" sz="700" dirty="0">
                <a:latin typeface="Pbdecafcoffee"/>
                <a:cs typeface="Pbdecafcoffee"/>
              </a:rPr>
              <a:t>Simply Special Ed, Alyssa Shanahan</a:t>
            </a:r>
            <a:r>
              <a:rPr lang="en-US" sz="700">
                <a:latin typeface="Pbdecafcoffee"/>
                <a:cs typeface="Pbdecafcoffee"/>
              </a:rPr>
              <a:t>.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78550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8754" y="83133"/>
          <a:ext cx="8930244" cy="6708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6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7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1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59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7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4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TIME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MONDAY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TUESDAY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WEDNESDAY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THURSDAY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FRIDAY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9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455569" y="6599650"/>
            <a:ext cx="677612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Pbdecafcoffee"/>
                <a:cs typeface="Pbdecafcoffee"/>
              </a:rPr>
              <a:t>©</a:t>
            </a:r>
            <a:r>
              <a:rPr lang="en-US" sz="700" dirty="0">
                <a:latin typeface="Pbdecafcoffee"/>
                <a:cs typeface="Pbdecafcoffee"/>
              </a:rPr>
              <a:t>Simply Special Ed, Alyssa Shanahan</a:t>
            </a:r>
            <a:r>
              <a:rPr lang="en-US" sz="700">
                <a:latin typeface="Pbdecafcoffee"/>
                <a:cs typeface="Pbdecafcoffee"/>
              </a:rPr>
              <a:t>.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10978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8131" y="95006"/>
          <a:ext cx="8882742" cy="63883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8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3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TIME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67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455569" y="6599650"/>
            <a:ext cx="677612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Pbdecafcoffee"/>
                <a:cs typeface="Pbdecafcoffee"/>
              </a:rPr>
              <a:t>©</a:t>
            </a:r>
            <a:r>
              <a:rPr lang="en-US" sz="700" dirty="0">
                <a:latin typeface="Pbdecafcoffee"/>
                <a:cs typeface="Pbdecafcoffee"/>
              </a:rPr>
              <a:t>Simply Special Ed, Alyssa Shanahan</a:t>
            </a:r>
            <a:r>
              <a:rPr lang="en-US" sz="700">
                <a:latin typeface="Pbdecafcoffee"/>
                <a:cs typeface="Pbdecafcoffee"/>
              </a:rPr>
              <a:t>.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07396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8754" y="83133"/>
          <a:ext cx="8930244" cy="6708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6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7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1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59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7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4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TIME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STUDENT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9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455569" y="6599650"/>
            <a:ext cx="677612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Pbdecafcoffee"/>
                <a:cs typeface="Pbdecafcoffee"/>
              </a:rPr>
              <a:t>©</a:t>
            </a:r>
            <a:r>
              <a:rPr lang="en-US" sz="700" dirty="0">
                <a:latin typeface="Pbdecafcoffee"/>
                <a:cs typeface="Pbdecafcoffee"/>
              </a:rPr>
              <a:t>Simply Special Ed, Alyssa Shanahan</a:t>
            </a:r>
            <a:r>
              <a:rPr lang="en-US" sz="700">
                <a:latin typeface="Pbdecafcoffee"/>
                <a:cs typeface="Pbdecafcoffee"/>
              </a:rPr>
              <a:t>.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341151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8131" y="95006"/>
          <a:ext cx="8882742" cy="63883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8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38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TIME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TEACHER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67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3573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455569" y="6599650"/>
            <a:ext cx="677612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Pbdecafcoffee"/>
                <a:cs typeface="Pbdecafcoffee"/>
              </a:rPr>
              <a:t>©</a:t>
            </a:r>
            <a:r>
              <a:rPr lang="en-US" sz="700" dirty="0">
                <a:latin typeface="Pbdecafcoffee"/>
                <a:cs typeface="Pbdecafcoffee"/>
              </a:rPr>
              <a:t>Simply Special Ed, Alyssa Shanahan</a:t>
            </a:r>
            <a:r>
              <a:rPr lang="en-US" sz="700">
                <a:latin typeface="Pbdecafcoffee"/>
                <a:cs typeface="Pbdecafcoffee"/>
              </a:rPr>
              <a:t>.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743825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8754" y="83133"/>
          <a:ext cx="8930244" cy="6708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6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7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1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59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7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4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TIME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TEACHER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9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455569" y="6599650"/>
            <a:ext cx="677612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Pbdecafcoffee"/>
                <a:cs typeface="Pbdecafcoffee"/>
              </a:rPr>
              <a:t>©</a:t>
            </a:r>
            <a:r>
              <a:rPr lang="en-US" sz="700" dirty="0">
                <a:latin typeface="Pbdecafcoffee"/>
                <a:cs typeface="Pbdecafcoffee"/>
              </a:rPr>
              <a:t>Simply Special Ed, Alyssa Shanahan</a:t>
            </a:r>
            <a:r>
              <a:rPr lang="en-US" sz="700">
                <a:latin typeface="Pbdecafcoffee"/>
                <a:cs typeface="Pbdecafcoffee"/>
              </a:rPr>
              <a:t>.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980264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8754" y="83133"/>
          <a:ext cx="8868083" cy="67087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88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55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86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049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TIME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TEACHER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KG Primary Penmanship" charset="0"/>
                          <a:ea typeface="KG Primary Penmanship" charset="0"/>
                          <a:cs typeface="KG Primary Penmanship" charset="0"/>
                        </a:rPr>
                        <a:t>PARA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9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580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455569" y="6599650"/>
            <a:ext cx="677612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Pbdecafcoffee"/>
                <a:cs typeface="Pbdecafcoffee"/>
              </a:rPr>
              <a:t>©</a:t>
            </a:r>
            <a:r>
              <a:rPr lang="en-US" sz="700" dirty="0">
                <a:latin typeface="Pbdecafcoffee"/>
                <a:cs typeface="Pbdecafcoffee"/>
              </a:rPr>
              <a:t>Simply Special Ed, Alyssa Shanahan</a:t>
            </a:r>
            <a:r>
              <a:rPr lang="en-US" sz="700">
                <a:latin typeface="Pbdecafcoffee"/>
                <a:cs typeface="Pbdecafcoffee"/>
              </a:rPr>
              <a:t>. 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956597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96</Words>
  <Application>Microsoft Macintosh PowerPoint</Application>
  <PresentationFormat>Letter Paper (8.5x11 in)</PresentationFormat>
  <Paragraphs>47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KG Primary Penmanship</vt:lpstr>
      <vt:lpstr>Pbdecafcoffee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 Shanahan</dc:creator>
  <cp:lastModifiedBy>Michael Shanahan</cp:lastModifiedBy>
  <cp:revision>3</cp:revision>
  <dcterms:created xsi:type="dcterms:W3CDTF">2017-07-10T16:54:23Z</dcterms:created>
  <dcterms:modified xsi:type="dcterms:W3CDTF">2021-03-05T21:35:49Z</dcterms:modified>
</cp:coreProperties>
</file>